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7" r:id="rId3"/>
    <p:sldId id="284" r:id="rId4"/>
    <p:sldId id="291" r:id="rId5"/>
    <p:sldId id="292" r:id="rId6"/>
    <p:sldId id="293" r:id="rId7"/>
    <p:sldId id="294" r:id="rId8"/>
    <p:sldId id="296" r:id="rId9"/>
    <p:sldId id="297" r:id="rId10"/>
    <p:sldId id="298" r:id="rId11"/>
    <p:sldId id="299" r:id="rId12"/>
    <p:sldId id="301" r:id="rId13"/>
    <p:sldId id="302" r:id="rId14"/>
    <p:sldId id="303" r:id="rId15"/>
    <p:sldId id="30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69179-38D6-443E-8605-11674520FF18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7.xml"/><Relationship Id="rId7" Type="http://schemas.openxmlformats.org/officeDocument/2006/relationships/slide" Target="slide12.xml"/><Relationship Id="rId12" Type="http://schemas.openxmlformats.org/officeDocument/2006/relationships/slide" Target="slide1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slide" Target="slide4.xml"/><Relationship Id="rId10" Type="http://schemas.openxmlformats.org/officeDocument/2006/relationships/slide" Target="slide13.xml"/><Relationship Id="rId4" Type="http://schemas.openxmlformats.org/officeDocument/2006/relationships/slide" Target="slide11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29402" y="2438400"/>
            <a:ext cx="53095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Social Skills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800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How can you be a good friend?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Listen to what they say and care about them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200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</a:t>
            </a:r>
            <a:r>
              <a:rPr lang="en-US" dirty="0" smtClean="0">
                <a:solidFill>
                  <a:srgbClr val="FFFF00"/>
                </a:solidFill>
              </a:rPr>
              <a:t>: True or false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The only one who can solve problems is the teacher.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False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How can you solve a problem with a friend?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Talk about why you don’t like what they did, Talk about what you could do differently next time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600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How will being able to problem solve help you in the future?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You can help your friends solve a problem or be able to solve a problem for yourself without involving anyone. 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800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Should we get angry when things don’t go our way?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No, we should be able to compromise if we don’t like how things are going. 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Skills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4832209"/>
              </p:ext>
            </p:extLst>
          </p:nvPr>
        </p:nvGraphicFramePr>
        <p:xfrm>
          <a:off x="1676400" y="1524000"/>
          <a:ext cx="5943600" cy="4285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981200"/>
                <a:gridCol w="1981200"/>
              </a:tblGrid>
              <a:tr h="10027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Conversation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Friends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Problem solving </a:t>
                      </a:r>
                      <a:endParaRPr lang="en-US" dirty="0" smtClean="0"/>
                    </a:p>
                  </a:txBody>
                  <a:tcPr/>
                </a:tc>
              </a:tr>
              <a:tr h="810457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2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3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4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82419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5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6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7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</a:tr>
              <a:tr h="82419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8" action="ppaction://hlinksldjump"/>
                        </a:rPr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9" action="ppaction://hlinksldjump"/>
                        </a:rPr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10" action="ppaction://hlinksldjump"/>
                        </a:rPr>
                        <a:t>600</a:t>
                      </a:r>
                      <a:endParaRPr lang="en-US" dirty="0"/>
                    </a:p>
                  </a:txBody>
                  <a:tcPr/>
                </a:tc>
              </a:tr>
              <a:tr h="82419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11" action="ppaction://hlinksldjump"/>
                        </a:rPr>
                        <a:t>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" action="ppaction://noaction"/>
                        </a:rPr>
                        <a:t>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hlinkClick r:id="rId12" action="ppaction://hlinksldjump"/>
                        </a:rPr>
                        <a:t>800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200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</a:t>
            </a:r>
            <a:r>
              <a:rPr lang="en-US" dirty="0" smtClean="0">
                <a:solidFill>
                  <a:srgbClr val="FFFF00"/>
                </a:solidFill>
              </a:rPr>
              <a:t>: True or False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Talking really loud will make someone listen to you?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False, give them eye contact and speak normally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When you listen to someone else's conversation, you are?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Eavesdropping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600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</a:t>
            </a:r>
            <a:r>
              <a:rPr lang="en-US" dirty="0" smtClean="0">
                <a:solidFill>
                  <a:srgbClr val="FFFF00"/>
                </a:solidFill>
              </a:rPr>
              <a:t>: true or false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Going up to a person, who is engaged in another conversation, and just start talking would be a great way to get their attention. 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False, you can go up to them and wait until they are finished talking. 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800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What is it called when you are talking about someone without them knowing?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Talking behind their back or gossiping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200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</a:t>
            </a:r>
            <a:r>
              <a:rPr lang="en-US" dirty="0" smtClean="0">
                <a:solidFill>
                  <a:srgbClr val="FFFF00"/>
                </a:solidFill>
              </a:rPr>
              <a:t>: true or false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Stealing will get you tons of friends. 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False, if you want good friends, you will not take things from them unless you ask. 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How can you make a friend?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Talk to them, get to know them, have things in common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600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When you make a friend, can you only hang out with them?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No, its good to have more than one</a:t>
            </a:r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P03000494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C5D60DC-E93B-4C50-8229-0717C8FF76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412</Words>
  <Application>Microsoft Office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TP030004943</vt:lpstr>
      <vt:lpstr>PowerPoint Presentation</vt:lpstr>
      <vt:lpstr>Social Skills</vt:lpstr>
      <vt:lpstr>Topic 2: 200</vt:lpstr>
      <vt:lpstr>Topic 2: 400</vt:lpstr>
      <vt:lpstr>Topic 2: 600</vt:lpstr>
      <vt:lpstr>Topic 2: 800</vt:lpstr>
      <vt:lpstr>Topic 3: 200</vt:lpstr>
      <vt:lpstr>Topic 3: 400</vt:lpstr>
      <vt:lpstr>Topic 3: 600</vt:lpstr>
      <vt:lpstr>Topic 3: 800</vt:lpstr>
      <vt:lpstr>Topic 4: 200</vt:lpstr>
      <vt:lpstr>Topic 4: 400</vt:lpstr>
      <vt:lpstr>Topic 4: 600</vt:lpstr>
      <vt:lpstr>Topic 4: 800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Chapman</dc:creator>
  <cp:lastModifiedBy>Sarah Chapman</cp:lastModifiedBy>
  <cp:revision>4</cp:revision>
  <dcterms:created xsi:type="dcterms:W3CDTF">2012-02-24T20:49:56Z</dcterms:created>
  <dcterms:modified xsi:type="dcterms:W3CDTF">2012-02-24T21:27:00Z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TC300049439990</vt:lpwstr>
  </property>
</Properties>
</file>